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1pPr>
    <a:lvl2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2pPr>
    <a:lvl3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3pPr>
    <a:lvl4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4pPr>
    <a:lvl5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5pPr>
    <a:lvl6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6pPr>
    <a:lvl7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7pPr>
    <a:lvl8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8pPr>
    <a:lvl9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ヒラギノ角ゴ ProN W3"/>
          <a:ea typeface="ヒラギノ角ゴ ProN W3"/>
          <a:cs typeface="ヒラギノ角ゴ ProN W3"/>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127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
          <a:latin typeface="ヒラギノ角ゴ ProN W3"/>
          <a:ea typeface="ヒラギノ角ゴ ProN W3"/>
          <a:cs typeface="ヒラギノ角ゴ ProN W3"/>
        </a:font>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
          <a:latin typeface="ヒラギノ角ゴ ProN W3"/>
          <a:ea typeface="ヒラギノ角ゴ ProN W3"/>
          <a:cs typeface="ヒラギノ角ゴ ProN W3"/>
        </a:font>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
          <a:latin typeface="ヒラギノ角ゴ ProN W3"/>
          <a:ea typeface="ヒラギノ角ゴ ProN W3"/>
          <a:cs typeface="ヒラギノ角ゴ ProN W3"/>
        </a:font>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ヒラギノ角ゴ ProN W3"/>
          <a:ea typeface="ヒラギノ角ゴ ProN W3"/>
          <a:cs typeface="ヒラギノ角ゴ ProN W3"/>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
          <a:latin typeface="ヒラギノ角ゴ ProN W3"/>
          <a:ea typeface="ヒラギノ角ゴ ProN W3"/>
          <a:cs typeface="ヒラギノ角ゴ ProN W3"/>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ヒラギノ角ゴ ProN W3"/>
          <a:ea typeface="ヒラギノ角ゴ ProN W3"/>
          <a:cs typeface="ヒラギノ角ゴ ProN W3"/>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
          <a:latin typeface="ヒラギノ角ゴ ProN W3"/>
          <a:ea typeface="ヒラギノ角ゴ ProN W3"/>
          <a:cs typeface="ヒラギノ角ゴ ProN W3"/>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ヒラギノ角ゴ ProN W3"/>
          <a:ea typeface="ヒラギノ角ゴ ProN W3"/>
          <a:cs typeface="ヒラギノ角ゴ ProN W3"/>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ヒラギノ角ゴ ProN W3"/>
          <a:ea typeface="ヒラギノ角ゴ ProN W3"/>
          <a:cs typeface="ヒラギノ角ゴ ProN W3"/>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127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ヒラギノ角ゴ ProN W3"/>
          <a:ea typeface="ヒラギノ角ゴ ProN W3"/>
          <a:cs typeface="ヒラギノ角ゴ ProN W3"/>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
          <a:latin typeface="ヒラギノ角ゴ ProN W3"/>
          <a:ea typeface="ヒラギノ角ゴ ProN W3"/>
          <a:cs typeface="ヒラギノ角ゴ ProN W3"/>
        </a:font>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127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
          <a:latin typeface="ヒラギノ角ゴ ProN W3"/>
          <a:ea typeface="ヒラギノ角ゴ ProN W3"/>
          <a:cs typeface="ヒラギノ角ゴ ProN W3"/>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85" d="100"/>
          <a:sy n="85" d="100"/>
        </p:scale>
        <p:origin x="7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p:spTree>
      <p:nvGrpSpPr>
        <p:cNvPr id="1" name=""/>
        <p:cNvGrpSpPr/>
        <p:nvPr/>
      </p:nvGrpSpPr>
      <p:grpSpPr>
        <a:xfrm>
          <a:off x="0" y="0"/>
          <a:ext cx="0" cy="0"/>
          <a:chOff x="0" y="0"/>
          <a:chExt cx="0" cy="0"/>
        </a:xfrm>
      </p:grpSpPr>
      <p:sp>
        <p:nvSpPr>
          <p:cNvPr id="11" name="作者と日付"/>
          <p:cNvSpPr txBox="1">
            <a:spLocks noGrp="1"/>
          </p:cNvSpPr>
          <p:nvPr>
            <p:ph type="body" sz="quarter" idx="21" hasCustomPrompt="1"/>
          </p:nvPr>
        </p:nvSpPr>
        <p:spPr>
          <a:xfrm>
            <a:off x="640714" y="7544460"/>
            <a:ext cx="11717870" cy="339723"/>
          </a:xfrm>
          <a:prstGeom prst="rect">
            <a:avLst/>
          </a:prstGeom>
        </p:spPr>
        <p:txBody>
          <a:bodyPr lIns="24383" tIns="24383" rIns="24383" bIns="24383"/>
          <a:lstStyle>
            <a:lvl1pPr>
              <a:defRPr sz="2400"/>
            </a:lvl1pPr>
          </a:lstStyle>
          <a:p>
            <a:r>
              <a:t>作者と日付</a:t>
            </a:r>
          </a:p>
        </p:txBody>
      </p:sp>
      <p:sp>
        <p:nvSpPr>
          <p:cNvPr id="12" name="プレゼンテーションのタイトル"/>
          <p:cNvSpPr txBox="1">
            <a:spLocks noGrp="1"/>
          </p:cNvSpPr>
          <p:nvPr>
            <p:ph type="title" hasCustomPrompt="1"/>
          </p:nvPr>
        </p:nvSpPr>
        <p:spPr>
          <a:prstGeom prst="rect">
            <a:avLst/>
          </a:prstGeom>
        </p:spPr>
        <p:txBody>
          <a:bodyPr/>
          <a:lstStyle/>
          <a:p>
            <a:r>
              <a:t>プレゼンテーションのタイトル</a:t>
            </a:r>
          </a:p>
        </p:txBody>
      </p:sp>
      <p:sp>
        <p:nvSpPr>
          <p:cNvPr id="13" name="本文レベル1…"/>
          <p:cNvSpPr txBox="1">
            <a:spLocks noGrp="1"/>
          </p:cNvSpPr>
          <p:nvPr>
            <p:ph type="body" sz="quarter" idx="1" hasCustomPrompt="1"/>
          </p:nvPr>
        </p:nvSpPr>
        <p:spPr>
          <a:prstGeom prst="rect">
            <a:avLst/>
          </a:prstGeom>
        </p:spPr>
        <p:txBody>
          <a:bodyPr/>
          <a:lstStyle/>
          <a:p>
            <a:r>
              <a:t>プレゼンテーションのサブタイトル</a:t>
            </a:r>
          </a:p>
          <a:p>
            <a:pPr lvl="1"/>
            <a:endParaRPr/>
          </a:p>
          <a:p>
            <a:pPr lvl="2"/>
            <a:endParaRPr/>
          </a:p>
          <a:p>
            <a:pPr lvl="3"/>
            <a:endParaRPr/>
          </a:p>
          <a:p>
            <a:pPr lvl="4"/>
            <a:endParaRPr/>
          </a:p>
        </p:txBody>
      </p:sp>
      <p:sp>
        <p:nvSpPr>
          <p:cNvPr id="1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98" name="本文レベル1…"/>
          <p:cNvSpPr txBox="1">
            <a:spLocks noGrp="1"/>
          </p:cNvSpPr>
          <p:nvPr>
            <p:ph type="body" sz="quarter" idx="1" hasCustomPrompt="1"/>
          </p:nvPr>
        </p:nvSpPr>
        <p:spPr>
          <a:xfrm>
            <a:off x="643466" y="3843649"/>
            <a:ext cx="11717868" cy="2066302"/>
          </a:xfrm>
          <a:prstGeom prst="rect">
            <a:avLst/>
          </a:prstGeom>
        </p:spPr>
        <p:txBody>
          <a:bodyPr anchor="ctr"/>
          <a:lstStyle>
            <a:lvl1pPr algn="ctr" defTabSz="1733930">
              <a:lnSpc>
                <a:spcPct val="80000"/>
              </a:lnSpc>
              <a:defRPr sz="8200" spc="-164">
                <a:latin typeface="ヒラギノ角ゴ ProN W3"/>
                <a:ea typeface="ヒラギノ角ゴ ProN W3"/>
                <a:cs typeface="ヒラギノ角ゴ ProN W3"/>
                <a:sym typeface="ヒラギノ角ゴ ProN W3"/>
              </a:defRPr>
            </a:lvl1pPr>
            <a:lvl2pPr algn="ctr" defTabSz="1733930">
              <a:lnSpc>
                <a:spcPct val="80000"/>
              </a:lnSpc>
              <a:defRPr sz="8200" spc="-164">
                <a:latin typeface="ヒラギノ角ゴ ProN W3"/>
                <a:ea typeface="ヒラギノ角ゴ ProN W3"/>
                <a:cs typeface="ヒラギノ角ゴ ProN W3"/>
                <a:sym typeface="ヒラギノ角ゴ ProN W3"/>
              </a:defRPr>
            </a:lvl2pPr>
            <a:lvl3pPr algn="ctr" defTabSz="1733930">
              <a:lnSpc>
                <a:spcPct val="80000"/>
              </a:lnSpc>
              <a:defRPr sz="8200" spc="-164">
                <a:latin typeface="ヒラギノ角ゴ ProN W3"/>
                <a:ea typeface="ヒラギノ角ゴ ProN W3"/>
                <a:cs typeface="ヒラギノ角ゴ ProN W3"/>
                <a:sym typeface="ヒラギノ角ゴ ProN W3"/>
              </a:defRPr>
            </a:lvl3pPr>
            <a:lvl4pPr algn="ctr" defTabSz="1733930">
              <a:lnSpc>
                <a:spcPct val="80000"/>
              </a:lnSpc>
              <a:defRPr sz="8200" spc="-164">
                <a:latin typeface="ヒラギノ角ゴ ProN W3"/>
                <a:ea typeface="ヒラギノ角ゴ ProN W3"/>
                <a:cs typeface="ヒラギノ角ゴ ProN W3"/>
                <a:sym typeface="ヒラギノ角ゴ ProN W3"/>
              </a:defRPr>
            </a:lvl4pPr>
            <a:lvl5pPr algn="ctr" defTabSz="1733930">
              <a:lnSpc>
                <a:spcPct val="80000"/>
              </a:lnSpc>
              <a:defRPr sz="8200" spc="-164">
                <a:latin typeface="ヒラギノ角ゴ ProN W3"/>
                <a:ea typeface="ヒラギノ角ゴ ProN W3"/>
                <a:cs typeface="ヒラギノ角ゴ ProN W3"/>
                <a:sym typeface="ヒラギノ角ゴ ProN W3"/>
              </a:defRPr>
            </a:lvl5pPr>
          </a:lstStyle>
          <a:p>
            <a:r>
              <a:t>ステートメント</a:t>
            </a:r>
          </a:p>
          <a:p>
            <a:pPr lvl="1"/>
            <a:endParaRPr/>
          </a:p>
          <a:p>
            <a:pPr lvl="2"/>
            <a:endParaRPr/>
          </a:p>
          <a:p>
            <a:pPr lvl="3"/>
            <a:endParaRPr/>
          </a:p>
          <a:p>
            <a:pPr lvl="4"/>
            <a:endParaRPr/>
          </a:p>
        </p:txBody>
      </p:sp>
      <p:sp>
        <p:nvSpPr>
          <p:cNvPr id="9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06" name="本文レベル1…"/>
          <p:cNvSpPr txBox="1">
            <a:spLocks noGrp="1"/>
          </p:cNvSpPr>
          <p:nvPr>
            <p:ph type="body" sz="half" idx="1" hasCustomPrompt="1"/>
          </p:nvPr>
        </p:nvSpPr>
        <p:spPr>
          <a:xfrm>
            <a:off x="643466" y="1793027"/>
            <a:ext cx="11717868" cy="3862179"/>
          </a:xfrm>
          <a:prstGeom prst="rect">
            <a:avLst/>
          </a:prstGeom>
        </p:spPr>
        <p:txBody>
          <a:bodyPr anchor="b"/>
          <a:lstStyle>
            <a:lvl1pPr algn="ctr" defTabSz="1733930">
              <a:lnSpc>
                <a:spcPct val="80000"/>
              </a:lnSpc>
              <a:defRPr sz="17600" spc="-176"/>
            </a:lvl1pPr>
            <a:lvl2pPr algn="ctr" defTabSz="1733930">
              <a:lnSpc>
                <a:spcPct val="80000"/>
              </a:lnSpc>
              <a:defRPr sz="17600" spc="-176"/>
            </a:lvl2pPr>
            <a:lvl3pPr algn="ctr" defTabSz="1733930">
              <a:lnSpc>
                <a:spcPct val="80000"/>
              </a:lnSpc>
              <a:defRPr sz="17600" spc="-176"/>
            </a:lvl3pPr>
            <a:lvl4pPr algn="ctr" defTabSz="1733930">
              <a:lnSpc>
                <a:spcPct val="80000"/>
              </a:lnSpc>
              <a:defRPr sz="17600" spc="-176"/>
            </a:lvl4pPr>
            <a:lvl5pPr algn="ctr" defTabSz="1733930">
              <a:lnSpc>
                <a:spcPct val="80000"/>
              </a:lnSpc>
              <a:defRPr sz="17600" spc="-176"/>
            </a:lvl5pPr>
          </a:lstStyle>
          <a:p>
            <a:r>
              <a:t>100%</a:t>
            </a:r>
          </a:p>
          <a:p>
            <a:pPr lvl="1"/>
            <a:endParaRPr/>
          </a:p>
          <a:p>
            <a:pPr lvl="2"/>
            <a:endParaRPr/>
          </a:p>
          <a:p>
            <a:pPr lvl="3"/>
            <a:endParaRPr/>
          </a:p>
          <a:p>
            <a:pPr lvl="4"/>
            <a:endParaRPr/>
          </a:p>
        </p:txBody>
      </p:sp>
      <p:sp>
        <p:nvSpPr>
          <p:cNvPr id="107" name="ファクト情報"/>
          <p:cNvSpPr txBox="1">
            <a:spLocks noGrp="1"/>
          </p:cNvSpPr>
          <p:nvPr>
            <p:ph type="body" sz="quarter" idx="21" hasCustomPrompt="1"/>
          </p:nvPr>
        </p:nvSpPr>
        <p:spPr>
          <a:xfrm>
            <a:off x="643466" y="5625696"/>
            <a:ext cx="11717868" cy="498550"/>
          </a:xfrm>
          <a:prstGeom prst="rect">
            <a:avLst/>
          </a:prstGeom>
        </p:spPr>
        <p:txBody>
          <a:bodyPr lIns="24383" tIns="24383" rIns="24383" bIns="24383"/>
          <a:lstStyle>
            <a:lvl1pPr algn="ctr" defTabSz="569411">
              <a:defRPr sz="3686"/>
            </a:lvl1pPr>
          </a:lstStyle>
          <a:p>
            <a:r>
              <a:t>ファクト情報</a:t>
            </a:r>
          </a:p>
        </p:txBody>
      </p:sp>
      <p:sp>
        <p:nvSpPr>
          <p:cNvPr id="10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15" name="属性"/>
          <p:cNvSpPr txBox="1">
            <a:spLocks noGrp="1"/>
          </p:cNvSpPr>
          <p:nvPr>
            <p:ph type="body" sz="quarter" idx="21" hasCustomPrompt="1"/>
          </p:nvPr>
        </p:nvSpPr>
        <p:spPr>
          <a:xfrm>
            <a:off x="1296013" y="6912775"/>
            <a:ext cx="10773362" cy="339723"/>
          </a:xfrm>
          <a:prstGeom prst="rect">
            <a:avLst/>
          </a:prstGeom>
        </p:spPr>
        <p:txBody>
          <a:bodyPr lIns="24383" tIns="24383" rIns="24383" bIns="24383"/>
          <a:lstStyle>
            <a:lvl1pPr>
              <a:defRPr sz="2400"/>
            </a:lvl1pPr>
          </a:lstStyle>
          <a:p>
            <a:r>
              <a:t>属性</a:t>
            </a:r>
          </a:p>
        </p:txBody>
      </p:sp>
      <p:sp>
        <p:nvSpPr>
          <p:cNvPr id="116" name="本文レベル1…"/>
          <p:cNvSpPr txBox="1">
            <a:spLocks noGrp="1"/>
          </p:cNvSpPr>
          <p:nvPr>
            <p:ph type="body" sz="quarter" idx="1" hasCustomPrompt="1"/>
          </p:nvPr>
        </p:nvSpPr>
        <p:spPr>
          <a:xfrm>
            <a:off x="935425" y="3853792"/>
            <a:ext cx="11133950" cy="2046016"/>
          </a:xfrm>
          <a:prstGeom prst="rect">
            <a:avLst/>
          </a:prstGeom>
        </p:spPr>
        <p:txBody>
          <a:bodyPr/>
          <a:lstStyle>
            <a:lvl1pPr marL="454345" indent="-334151" defTabSz="1733930">
              <a:lnSpc>
                <a:spcPct val="90000"/>
              </a:lnSpc>
              <a:defRPr sz="6000" spc="-119">
                <a:latin typeface="ヒラギノ角ゴ ProN W3"/>
                <a:ea typeface="ヒラギノ角ゴ ProN W3"/>
                <a:cs typeface="ヒラギノ角ゴ ProN W3"/>
                <a:sym typeface="ヒラギノ角ゴ ProN W3"/>
              </a:defRPr>
            </a:lvl1pPr>
            <a:lvl2pPr marL="454345" indent="-334151" defTabSz="1733930">
              <a:lnSpc>
                <a:spcPct val="90000"/>
              </a:lnSpc>
              <a:defRPr sz="6000" spc="-119">
                <a:latin typeface="ヒラギノ角ゴ ProN W3"/>
                <a:ea typeface="ヒラギノ角ゴ ProN W3"/>
                <a:cs typeface="ヒラギノ角ゴ ProN W3"/>
                <a:sym typeface="ヒラギノ角ゴ ProN W3"/>
              </a:defRPr>
            </a:lvl2pPr>
            <a:lvl3pPr marL="454345" indent="-334151" defTabSz="1733930">
              <a:lnSpc>
                <a:spcPct val="90000"/>
              </a:lnSpc>
              <a:defRPr sz="6000" spc="-119">
                <a:latin typeface="ヒラギノ角ゴ ProN W3"/>
                <a:ea typeface="ヒラギノ角ゴ ProN W3"/>
                <a:cs typeface="ヒラギノ角ゴ ProN W3"/>
                <a:sym typeface="ヒラギノ角ゴ ProN W3"/>
              </a:defRPr>
            </a:lvl3pPr>
            <a:lvl4pPr marL="454345" indent="-334151" defTabSz="1733930">
              <a:lnSpc>
                <a:spcPct val="90000"/>
              </a:lnSpc>
              <a:defRPr sz="6000" spc="-119">
                <a:latin typeface="ヒラギノ角ゴ ProN W3"/>
                <a:ea typeface="ヒラギノ角ゴ ProN W3"/>
                <a:cs typeface="ヒラギノ角ゴ ProN W3"/>
                <a:sym typeface="ヒラギノ角ゴ ProN W3"/>
              </a:defRPr>
            </a:lvl4pPr>
            <a:lvl5pPr marL="454345" indent="-334151" defTabSz="1733930">
              <a:lnSpc>
                <a:spcPct val="90000"/>
              </a:lnSpc>
              <a:defRPr sz="6000" spc="-119">
                <a:latin typeface="ヒラギノ角ゴ ProN W3"/>
                <a:ea typeface="ヒラギノ角ゴ ProN W3"/>
                <a:cs typeface="ヒラギノ角ゴ ProN W3"/>
                <a:sym typeface="ヒラギノ角ゴ ProN W3"/>
              </a:defRPr>
            </a:lvl5pPr>
          </a:lstStyle>
          <a:p>
            <a:r>
              <a:t>“重要な引用”</a:t>
            </a:r>
          </a:p>
          <a:p>
            <a:pPr lvl="1"/>
            <a:endParaRPr/>
          </a:p>
          <a:p>
            <a:pPr lvl="2"/>
            <a:endParaRPr/>
          </a:p>
          <a:p>
            <a:pPr lvl="3"/>
            <a:endParaRPr/>
          </a:p>
          <a:p>
            <a:pPr lvl="4"/>
            <a:endParaRPr/>
          </a:p>
        </p:txBody>
      </p:sp>
      <p:sp>
        <p:nvSpPr>
          <p:cNvPr id="11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24" name="イメージ"/>
          <p:cNvSpPr>
            <a:spLocks noGrp="1"/>
          </p:cNvSpPr>
          <p:nvPr>
            <p:ph type="pic" sz="quarter" idx="21"/>
          </p:nvPr>
        </p:nvSpPr>
        <p:spPr>
          <a:xfrm>
            <a:off x="8405707" y="1761066"/>
            <a:ext cx="3967520" cy="3173162"/>
          </a:xfrm>
          <a:prstGeom prst="rect">
            <a:avLst/>
          </a:prstGeom>
        </p:spPr>
        <p:txBody>
          <a:bodyPr lIns="91439" tIns="45719" rIns="91439" bIns="45719">
            <a:noAutofit/>
          </a:bodyPr>
          <a:lstStyle/>
          <a:p>
            <a:endParaRPr/>
          </a:p>
        </p:txBody>
      </p:sp>
      <p:sp>
        <p:nvSpPr>
          <p:cNvPr id="125" name="イメージ"/>
          <p:cNvSpPr>
            <a:spLocks noGrp="1"/>
          </p:cNvSpPr>
          <p:nvPr>
            <p:ph type="pic" sz="half" idx="22"/>
          </p:nvPr>
        </p:nvSpPr>
        <p:spPr>
          <a:xfrm>
            <a:off x="7200053" y="3340946"/>
            <a:ext cx="5567681" cy="6480097"/>
          </a:xfrm>
          <a:prstGeom prst="rect">
            <a:avLst/>
          </a:prstGeom>
        </p:spPr>
        <p:txBody>
          <a:bodyPr lIns="91439" tIns="45719" rIns="91439" bIns="45719">
            <a:noAutofit/>
          </a:bodyPr>
          <a:lstStyle/>
          <a:p>
            <a:endParaRPr/>
          </a:p>
        </p:txBody>
      </p:sp>
      <p:sp>
        <p:nvSpPr>
          <p:cNvPr id="126" name="イメージ"/>
          <p:cNvSpPr>
            <a:spLocks noGrp="1"/>
          </p:cNvSpPr>
          <p:nvPr>
            <p:ph type="pic" idx="23"/>
          </p:nvPr>
        </p:nvSpPr>
        <p:spPr>
          <a:xfrm>
            <a:off x="-74508" y="1483359"/>
            <a:ext cx="8859522" cy="6644641"/>
          </a:xfrm>
          <a:prstGeom prst="rect">
            <a:avLst/>
          </a:prstGeom>
        </p:spPr>
        <p:txBody>
          <a:bodyPr lIns="91439" tIns="45719" rIns="91439" bIns="45719">
            <a:noAutofit/>
          </a:bodyPr>
          <a:lstStyle/>
          <a:p>
            <a:endParaRPr/>
          </a:p>
        </p:txBody>
      </p:sp>
      <p:sp>
        <p:nvSpPr>
          <p:cNvPr id="12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34" name="イメージ"/>
          <p:cNvSpPr>
            <a:spLocks noGrp="1"/>
          </p:cNvSpPr>
          <p:nvPr>
            <p:ph type="pic" idx="21"/>
          </p:nvPr>
        </p:nvSpPr>
        <p:spPr>
          <a:xfrm>
            <a:off x="-711201" y="-1727201"/>
            <a:ext cx="14427201" cy="11541762"/>
          </a:xfrm>
          <a:prstGeom prst="rect">
            <a:avLst/>
          </a:prstGeom>
        </p:spPr>
        <p:txBody>
          <a:bodyPr lIns="91439" tIns="45719" rIns="91439" bIns="45719">
            <a:noAutofit/>
          </a:bodyPr>
          <a:lstStyle/>
          <a:p>
            <a:endParaRPr/>
          </a:p>
        </p:txBody>
      </p:sp>
      <p:sp>
        <p:nvSpPr>
          <p:cNvPr id="135"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4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616374" y="528319"/>
            <a:ext cx="14264642" cy="8543433"/>
          </a:xfrm>
          <a:prstGeom prst="rect">
            <a:avLst/>
          </a:prstGeom>
        </p:spPr>
        <p:txBody>
          <a:bodyPr lIns="91439" tIns="45719" rIns="91439" bIns="45719">
            <a:noAutofit/>
          </a:bodyPr>
          <a:lstStyle/>
          <a:p>
            <a:endParaRPr/>
          </a:p>
        </p:txBody>
      </p:sp>
      <p:sp>
        <p:nvSpPr>
          <p:cNvPr id="22" name="プレゼンテーションのタイトル"/>
          <p:cNvSpPr txBox="1">
            <a:spLocks noGrp="1"/>
          </p:cNvSpPr>
          <p:nvPr>
            <p:ph type="title" hasCustomPrompt="1"/>
          </p:nvPr>
        </p:nvSpPr>
        <p:spPr>
          <a:xfrm>
            <a:off x="643466" y="5019040"/>
            <a:ext cx="11717868" cy="2479041"/>
          </a:xfrm>
          <a:prstGeom prst="rect">
            <a:avLst/>
          </a:prstGeom>
        </p:spPr>
        <p:txBody>
          <a:bodyPr/>
          <a:lstStyle/>
          <a:p>
            <a:r>
              <a:t>プレゼンテーションのタイトル</a:t>
            </a:r>
          </a:p>
        </p:txBody>
      </p:sp>
      <p:sp>
        <p:nvSpPr>
          <p:cNvPr id="23" name="作者と日付"/>
          <p:cNvSpPr txBox="1">
            <a:spLocks noGrp="1"/>
          </p:cNvSpPr>
          <p:nvPr>
            <p:ph type="body" sz="quarter" idx="22" hasCustomPrompt="1"/>
          </p:nvPr>
        </p:nvSpPr>
        <p:spPr>
          <a:xfrm>
            <a:off x="644101" y="1809140"/>
            <a:ext cx="11716599" cy="339722"/>
          </a:xfrm>
          <a:prstGeom prst="rect">
            <a:avLst/>
          </a:prstGeom>
        </p:spPr>
        <p:txBody>
          <a:bodyPr lIns="24383" tIns="24383" rIns="24383" bIns="24383"/>
          <a:lstStyle>
            <a:lvl1pPr>
              <a:defRPr sz="2400"/>
            </a:lvl1pPr>
          </a:lstStyle>
          <a:p>
            <a:r>
              <a:t>作者と日付</a:t>
            </a:r>
          </a:p>
        </p:txBody>
      </p:sp>
      <p:sp>
        <p:nvSpPr>
          <p:cNvPr id="24" name="本文レベル1…"/>
          <p:cNvSpPr txBox="1">
            <a:spLocks noGrp="1"/>
          </p:cNvSpPr>
          <p:nvPr>
            <p:ph type="body" sz="quarter" idx="1" hasCustomPrompt="1"/>
          </p:nvPr>
        </p:nvSpPr>
        <p:spPr>
          <a:xfrm>
            <a:off x="643466" y="7411152"/>
            <a:ext cx="11717868" cy="595708"/>
          </a:xfrm>
          <a:prstGeom prst="rect">
            <a:avLst/>
          </a:prstGeom>
        </p:spPr>
        <p:txBody>
          <a:bodyPr/>
          <a:lstStyle/>
          <a:p>
            <a:r>
              <a:t>プレゼンテーションのサブタイトル</a:t>
            </a:r>
          </a:p>
          <a:p>
            <a:pPr lvl="1"/>
            <a:endParaRPr/>
          </a:p>
          <a:p>
            <a:pPr lvl="2"/>
            <a:endParaRPr/>
          </a:p>
          <a:p>
            <a:pPr lvl="3"/>
            <a:endParaRPr/>
          </a:p>
          <a:p>
            <a:pPr lvl="4"/>
            <a:endParaRPr/>
          </a:p>
        </p:txBody>
      </p:sp>
      <p:sp>
        <p:nvSpPr>
          <p:cNvPr id="2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2" name="910457886_1434x1669.jpg"/>
          <p:cNvSpPr>
            <a:spLocks noGrp="1"/>
          </p:cNvSpPr>
          <p:nvPr>
            <p:ph type="pic" sz="half" idx="21"/>
          </p:nvPr>
        </p:nvSpPr>
        <p:spPr>
          <a:xfrm>
            <a:off x="5852159" y="1110826"/>
            <a:ext cx="6477248" cy="7538721"/>
          </a:xfrm>
          <a:prstGeom prst="rect">
            <a:avLst/>
          </a:prstGeom>
        </p:spPr>
        <p:txBody>
          <a:bodyPr lIns="91439" tIns="45719" rIns="91439" bIns="45719">
            <a:noAutofit/>
          </a:bodyPr>
          <a:lstStyle/>
          <a:p>
            <a:endParaRPr/>
          </a:p>
        </p:txBody>
      </p:sp>
      <p:sp>
        <p:nvSpPr>
          <p:cNvPr id="33" name="スライドのタイトル"/>
          <p:cNvSpPr txBox="1">
            <a:spLocks noGrp="1"/>
          </p:cNvSpPr>
          <p:nvPr>
            <p:ph type="title" hasCustomPrompt="1"/>
          </p:nvPr>
        </p:nvSpPr>
        <p:spPr>
          <a:xfrm>
            <a:off x="643466" y="1896533"/>
            <a:ext cx="5215468" cy="3137213"/>
          </a:xfrm>
          <a:prstGeom prst="rect">
            <a:avLst/>
          </a:prstGeom>
        </p:spPr>
        <p:txBody>
          <a:bodyPr/>
          <a:lstStyle>
            <a:lvl1pPr>
              <a:defRPr sz="6000" spc="-119"/>
            </a:lvl1pPr>
          </a:lstStyle>
          <a:p>
            <a:r>
              <a:t>スライドのタイトル</a:t>
            </a:r>
          </a:p>
        </p:txBody>
      </p:sp>
      <p:sp>
        <p:nvSpPr>
          <p:cNvPr id="34" name="本文レベル1…"/>
          <p:cNvSpPr txBox="1">
            <a:spLocks noGrp="1"/>
          </p:cNvSpPr>
          <p:nvPr>
            <p:ph type="body" sz="quarter" idx="1" hasCustomPrompt="1"/>
          </p:nvPr>
        </p:nvSpPr>
        <p:spPr>
          <a:xfrm>
            <a:off x="643466" y="4984841"/>
            <a:ext cx="5215468" cy="2872226"/>
          </a:xfrm>
          <a:prstGeom prst="rect">
            <a:avLst/>
          </a:prstGeom>
        </p:spPr>
        <p:txBody>
          <a:bodyPr/>
          <a:lstStyle/>
          <a:p>
            <a:r>
              <a:t>スライドのサブタイトル</a:t>
            </a:r>
          </a:p>
          <a:p>
            <a:pPr lvl="1"/>
            <a:endParaRPr/>
          </a:p>
          <a:p>
            <a:pPr lvl="2"/>
            <a:endParaRPr/>
          </a:p>
          <a:p>
            <a:pPr lvl="3"/>
            <a:endParaRPr/>
          </a:p>
          <a:p>
            <a:pPr lvl="4"/>
            <a:endParaRPr/>
          </a:p>
        </p:txBody>
      </p:sp>
      <p:sp>
        <p:nvSpPr>
          <p:cNvPr id="35" name="スライド番号"/>
          <p:cNvSpPr txBox="1">
            <a:spLocks noGrp="1"/>
          </p:cNvSpPr>
          <p:nvPr>
            <p:ph type="sldNum" sz="quarter" idx="2"/>
          </p:nvPr>
        </p:nvSpPr>
        <p:spPr>
          <a:xfrm>
            <a:off x="6365497" y="8191190"/>
            <a:ext cx="267141" cy="20658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2" name="スライドのタイトル"/>
          <p:cNvSpPr txBox="1">
            <a:spLocks noGrp="1"/>
          </p:cNvSpPr>
          <p:nvPr>
            <p:ph type="title" hasCustomPrompt="1"/>
          </p:nvPr>
        </p:nvSpPr>
        <p:spPr>
          <a:xfrm>
            <a:off x="643466" y="1794933"/>
            <a:ext cx="11717868" cy="764354"/>
          </a:xfrm>
          <a:prstGeom prst="rect">
            <a:avLst/>
          </a:prstGeom>
        </p:spPr>
        <p:txBody>
          <a:bodyPr anchor="t"/>
          <a:lstStyle>
            <a:lvl1pPr>
              <a:defRPr sz="6000" spc="-119"/>
            </a:lvl1pPr>
          </a:lstStyle>
          <a:p>
            <a:r>
              <a:t>スライドのタイトル</a:t>
            </a:r>
          </a:p>
        </p:txBody>
      </p:sp>
      <p:sp>
        <p:nvSpPr>
          <p:cNvPr id="43" name="スライドのサブタイトル"/>
          <p:cNvSpPr txBox="1">
            <a:spLocks noGrp="1"/>
          </p:cNvSpPr>
          <p:nvPr>
            <p:ph type="body" sz="quarter" idx="21" hasCustomPrompt="1"/>
          </p:nvPr>
        </p:nvSpPr>
        <p:spPr>
          <a:xfrm>
            <a:off x="643466" y="2484779"/>
            <a:ext cx="11717868" cy="498550"/>
          </a:xfrm>
          <a:prstGeom prst="rect">
            <a:avLst/>
          </a:prstGeom>
        </p:spPr>
        <p:txBody>
          <a:bodyPr lIns="24383" tIns="24383" rIns="24383" bIns="24383"/>
          <a:lstStyle>
            <a:lvl1pPr defTabSz="569411">
              <a:defRPr sz="3686"/>
            </a:lvl1pPr>
          </a:lstStyle>
          <a:p>
            <a:r>
              <a:t>スライドのサブタイトル</a:t>
            </a:r>
          </a:p>
        </p:txBody>
      </p:sp>
      <p:sp>
        <p:nvSpPr>
          <p:cNvPr id="44" name="本文レベル1…"/>
          <p:cNvSpPr txBox="1">
            <a:spLocks noGrp="1"/>
          </p:cNvSpPr>
          <p:nvPr>
            <p:ph type="body" idx="1" hasCustomPrompt="1"/>
          </p:nvPr>
        </p:nvSpPr>
        <p:spPr>
          <a:xfrm>
            <a:off x="643466" y="3485069"/>
            <a:ext cx="11717868" cy="4403207"/>
          </a:xfrm>
          <a:prstGeom prst="rect">
            <a:avLst/>
          </a:prstGeom>
        </p:spPr>
        <p:txBody>
          <a:bodyPr/>
          <a:lstStyle>
            <a:lvl1pPr marL="4318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1pPr>
            <a:lvl2pPr marL="10414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2pPr>
            <a:lvl3pPr marL="16510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3pPr>
            <a:lvl4pPr marL="22606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4pPr>
            <a:lvl5pPr marL="28702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5pPr>
          </a:lstStyle>
          <a:p>
            <a:r>
              <a:t>スライドの箇条書きテキスト</a:t>
            </a:r>
          </a:p>
          <a:p>
            <a:pPr lvl="1"/>
            <a:endParaRPr/>
          </a:p>
          <a:p>
            <a:pPr lvl="2"/>
            <a:endParaRPr/>
          </a:p>
          <a:p>
            <a:pPr lvl="3"/>
            <a:endParaRPr/>
          </a:p>
          <a:p>
            <a:pPr lvl="4"/>
            <a:endParaRP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2" name="本文レベル1…"/>
          <p:cNvSpPr txBox="1">
            <a:spLocks noGrp="1"/>
          </p:cNvSpPr>
          <p:nvPr>
            <p:ph type="body" idx="1" hasCustomPrompt="1"/>
          </p:nvPr>
        </p:nvSpPr>
        <p:spPr>
          <a:xfrm>
            <a:off x="643466" y="3485069"/>
            <a:ext cx="11717868" cy="4403207"/>
          </a:xfrm>
          <a:prstGeom prst="rect">
            <a:avLst/>
          </a:prstGeom>
        </p:spPr>
        <p:txBody>
          <a:bodyPr numCol="2" spcCol="585893"/>
          <a:lstStyle>
            <a:lvl1pPr marL="4318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1pPr>
            <a:lvl2pPr marL="10414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2pPr>
            <a:lvl3pPr marL="16510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3pPr>
            <a:lvl4pPr marL="22606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4pPr>
            <a:lvl5pPr marL="28702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5pPr>
          </a:lstStyle>
          <a:p>
            <a:r>
              <a:t>スライドの箇条書きテキスト</a:t>
            </a:r>
          </a:p>
          <a:p>
            <a:pPr lvl="1"/>
            <a:endParaRPr/>
          </a:p>
          <a:p>
            <a:pPr lvl="2"/>
            <a:endParaRPr/>
          </a:p>
          <a:p>
            <a:pPr lvl="3"/>
            <a:endParaRPr/>
          </a:p>
          <a:p>
            <a:pPr lvl="4"/>
            <a:endParaRPr/>
          </a:p>
        </p:txBody>
      </p:sp>
      <p:sp>
        <p:nvSpPr>
          <p:cNvPr id="5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0" name="スライドのサブタイトル"/>
          <p:cNvSpPr txBox="1">
            <a:spLocks noGrp="1"/>
          </p:cNvSpPr>
          <p:nvPr>
            <p:ph type="body" sz="quarter" idx="21" hasCustomPrompt="1"/>
          </p:nvPr>
        </p:nvSpPr>
        <p:spPr>
          <a:xfrm>
            <a:off x="643466" y="2484779"/>
            <a:ext cx="5215468" cy="498550"/>
          </a:xfrm>
          <a:prstGeom prst="rect">
            <a:avLst/>
          </a:prstGeom>
        </p:spPr>
        <p:txBody>
          <a:bodyPr lIns="24383" tIns="24383" rIns="24383" bIns="24383"/>
          <a:lstStyle>
            <a:lvl1pPr defTabSz="569411">
              <a:defRPr sz="3686"/>
            </a:lvl1pPr>
          </a:lstStyle>
          <a:p>
            <a:r>
              <a:t>スライドのサブタイトル</a:t>
            </a:r>
          </a:p>
        </p:txBody>
      </p:sp>
      <p:sp>
        <p:nvSpPr>
          <p:cNvPr id="61" name="本文レベル1…"/>
          <p:cNvSpPr txBox="1">
            <a:spLocks noGrp="1"/>
          </p:cNvSpPr>
          <p:nvPr>
            <p:ph type="body" sz="quarter" idx="1" hasCustomPrompt="1"/>
          </p:nvPr>
        </p:nvSpPr>
        <p:spPr>
          <a:xfrm>
            <a:off x="643466" y="3485069"/>
            <a:ext cx="5215468" cy="4403536"/>
          </a:xfrm>
          <a:prstGeom prst="rect">
            <a:avLst/>
          </a:prstGeom>
        </p:spPr>
        <p:txBody>
          <a:bodyPr/>
          <a:lstStyle>
            <a:lvl1pPr marL="4318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1pPr>
            <a:lvl2pPr marL="10414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2pPr>
            <a:lvl3pPr marL="16510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3pPr>
            <a:lvl4pPr marL="22606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4pPr>
            <a:lvl5pPr marL="2870200" indent="-431800" defTabSz="1733930">
              <a:lnSpc>
                <a:spcPct val="90000"/>
              </a:lnSpc>
              <a:spcBef>
                <a:spcPts val="3200"/>
              </a:spcBef>
              <a:buSzPct val="123000"/>
              <a:buChar char="•"/>
              <a:defRPr sz="3400">
                <a:latin typeface="ヒラギノ角ゴ ProN W3"/>
                <a:ea typeface="ヒラギノ角ゴ ProN W3"/>
                <a:cs typeface="ヒラギノ角ゴ ProN W3"/>
                <a:sym typeface="ヒラギノ角ゴ ProN W3"/>
              </a:defRPr>
            </a:lvl5pPr>
          </a:lstStyle>
          <a:p>
            <a:r>
              <a:t>スライドの箇条書きテキスト</a:t>
            </a:r>
          </a:p>
          <a:p>
            <a:pPr lvl="1"/>
            <a:endParaRPr/>
          </a:p>
          <a:p>
            <a:pPr lvl="2"/>
            <a:endParaRPr/>
          </a:p>
          <a:p>
            <a:pPr lvl="3"/>
            <a:endParaRPr/>
          </a:p>
          <a:p>
            <a:pPr lvl="4"/>
            <a:endParaRPr/>
          </a:p>
        </p:txBody>
      </p:sp>
      <p:sp>
        <p:nvSpPr>
          <p:cNvPr id="62" name="660384004_1290x1720.jpg"/>
          <p:cNvSpPr>
            <a:spLocks noGrp="1"/>
          </p:cNvSpPr>
          <p:nvPr>
            <p:ph type="pic" sz="half" idx="22"/>
          </p:nvPr>
        </p:nvSpPr>
        <p:spPr>
          <a:xfrm>
            <a:off x="6502400" y="1001991"/>
            <a:ext cx="5822333" cy="7763111"/>
          </a:xfrm>
          <a:prstGeom prst="rect">
            <a:avLst/>
          </a:prstGeom>
        </p:spPr>
        <p:txBody>
          <a:bodyPr lIns="91439" tIns="45719" rIns="91439" bIns="45719">
            <a:noAutofit/>
          </a:bodyPr>
          <a:lstStyle/>
          <a:p>
            <a:endParaRPr/>
          </a:p>
        </p:txBody>
      </p:sp>
      <p:sp>
        <p:nvSpPr>
          <p:cNvPr id="63" name="スライドのタイトル"/>
          <p:cNvSpPr txBox="1">
            <a:spLocks noGrp="1"/>
          </p:cNvSpPr>
          <p:nvPr>
            <p:ph type="title" hasCustomPrompt="1"/>
          </p:nvPr>
        </p:nvSpPr>
        <p:spPr>
          <a:xfrm>
            <a:off x="643466" y="1794933"/>
            <a:ext cx="5215468" cy="765387"/>
          </a:xfrm>
          <a:prstGeom prst="rect">
            <a:avLst/>
          </a:prstGeom>
        </p:spPr>
        <p:txBody>
          <a:bodyPr anchor="t"/>
          <a:lstStyle>
            <a:lvl1pPr>
              <a:defRPr sz="6000" spc="-119"/>
            </a:lvl1pPr>
          </a:lstStyle>
          <a:p>
            <a:r>
              <a:t>スライドのタイトル</a:t>
            </a: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71" name="セクションタイトル"/>
          <p:cNvSpPr txBox="1">
            <a:spLocks noGrp="1"/>
          </p:cNvSpPr>
          <p:nvPr>
            <p:ph type="title" hasCustomPrompt="1"/>
          </p:nvPr>
        </p:nvSpPr>
        <p:spPr>
          <a:xfrm>
            <a:off x="643464" y="3637279"/>
            <a:ext cx="11717870" cy="2479042"/>
          </a:xfrm>
          <a:prstGeom prst="rect">
            <a:avLst/>
          </a:prstGeom>
        </p:spPr>
        <p:txBody>
          <a:bodyPr anchor="ctr"/>
          <a:lstStyle>
            <a:lvl1pPr>
              <a:defRPr>
                <a:latin typeface="ヒラギノ角ゴ ProN W3"/>
                <a:ea typeface="ヒラギノ角ゴ ProN W3"/>
                <a:cs typeface="ヒラギノ角ゴ ProN W3"/>
                <a:sym typeface="ヒラギノ角ゴ ProN W3"/>
              </a:defRPr>
            </a:lvl1pPr>
          </a:lstStyle>
          <a:p>
            <a:r>
              <a:t>セクションタイトル</a:t>
            </a:r>
          </a:p>
        </p:txBody>
      </p:sp>
      <p:sp>
        <p:nvSpPr>
          <p:cNvPr id="72" name="スライド番号"/>
          <p:cNvSpPr txBox="1">
            <a:spLocks noGrp="1"/>
          </p:cNvSpPr>
          <p:nvPr>
            <p:ph type="sldNum" sz="quarter" idx="2"/>
          </p:nvPr>
        </p:nvSpPr>
        <p:spPr>
          <a:xfrm>
            <a:off x="6365497" y="8191190"/>
            <a:ext cx="267141" cy="20658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79" name="スライドのタイトル"/>
          <p:cNvSpPr txBox="1">
            <a:spLocks noGrp="1"/>
          </p:cNvSpPr>
          <p:nvPr>
            <p:ph type="title" hasCustomPrompt="1"/>
          </p:nvPr>
        </p:nvSpPr>
        <p:spPr>
          <a:xfrm>
            <a:off x="643466" y="1794933"/>
            <a:ext cx="11717868" cy="765307"/>
          </a:xfrm>
          <a:prstGeom prst="rect">
            <a:avLst/>
          </a:prstGeom>
        </p:spPr>
        <p:txBody>
          <a:bodyPr anchor="t"/>
          <a:lstStyle>
            <a:lvl1pPr>
              <a:defRPr sz="6000" spc="-119"/>
            </a:lvl1pPr>
          </a:lstStyle>
          <a:p>
            <a:r>
              <a:t>スライドのタイトル</a:t>
            </a:r>
          </a:p>
        </p:txBody>
      </p:sp>
      <p:sp>
        <p:nvSpPr>
          <p:cNvPr id="80" name="スライドのサブタイトル"/>
          <p:cNvSpPr txBox="1">
            <a:spLocks noGrp="1"/>
          </p:cNvSpPr>
          <p:nvPr>
            <p:ph type="body" sz="quarter" idx="21" hasCustomPrompt="1"/>
          </p:nvPr>
        </p:nvSpPr>
        <p:spPr>
          <a:xfrm>
            <a:off x="643466" y="2484779"/>
            <a:ext cx="11717868" cy="498550"/>
          </a:xfrm>
          <a:prstGeom prst="rect">
            <a:avLst/>
          </a:prstGeom>
        </p:spPr>
        <p:txBody>
          <a:bodyPr lIns="24383" tIns="24383" rIns="24383" bIns="24383"/>
          <a:lstStyle>
            <a:lvl1pPr defTabSz="569411">
              <a:defRPr sz="3686"/>
            </a:lvl1pPr>
          </a:lstStyle>
          <a:p>
            <a:r>
              <a:t>スライドのサブタイトル</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88" name="議題のタイトル"/>
          <p:cNvSpPr txBox="1">
            <a:spLocks noGrp="1"/>
          </p:cNvSpPr>
          <p:nvPr>
            <p:ph type="title" hasCustomPrompt="1"/>
          </p:nvPr>
        </p:nvSpPr>
        <p:spPr>
          <a:xfrm>
            <a:off x="643466" y="1794933"/>
            <a:ext cx="11717868" cy="765387"/>
          </a:xfrm>
          <a:prstGeom prst="rect">
            <a:avLst/>
          </a:prstGeom>
        </p:spPr>
        <p:txBody>
          <a:bodyPr anchor="t"/>
          <a:lstStyle>
            <a:lvl1pPr>
              <a:defRPr sz="6000" spc="-119"/>
            </a:lvl1pPr>
          </a:lstStyle>
          <a:p>
            <a:r>
              <a:t>議題のタイトル</a:t>
            </a:r>
          </a:p>
        </p:txBody>
      </p:sp>
      <p:sp>
        <p:nvSpPr>
          <p:cNvPr id="89" name="議題のサブタイトル"/>
          <p:cNvSpPr txBox="1">
            <a:spLocks noGrp="1"/>
          </p:cNvSpPr>
          <p:nvPr>
            <p:ph type="body" sz="quarter" idx="21" hasCustomPrompt="1"/>
          </p:nvPr>
        </p:nvSpPr>
        <p:spPr>
          <a:xfrm>
            <a:off x="643466" y="2484779"/>
            <a:ext cx="11717868" cy="498550"/>
          </a:xfrm>
          <a:prstGeom prst="rect">
            <a:avLst/>
          </a:prstGeom>
        </p:spPr>
        <p:txBody>
          <a:bodyPr lIns="24383" tIns="24383" rIns="24383" bIns="24383"/>
          <a:lstStyle>
            <a:lvl1pPr defTabSz="569411">
              <a:defRPr sz="3686"/>
            </a:lvl1pPr>
          </a:lstStyle>
          <a:p>
            <a:r>
              <a:t>議題のサブタイトル</a:t>
            </a:r>
          </a:p>
        </p:txBody>
      </p:sp>
      <p:sp>
        <p:nvSpPr>
          <p:cNvPr id="90" name="本文レベル1…"/>
          <p:cNvSpPr txBox="1">
            <a:spLocks noGrp="1"/>
          </p:cNvSpPr>
          <p:nvPr>
            <p:ph type="body" idx="1" hasCustomPrompt="1"/>
          </p:nvPr>
        </p:nvSpPr>
        <p:spPr>
          <a:xfrm>
            <a:off x="643466" y="3485069"/>
            <a:ext cx="11717868" cy="4403207"/>
          </a:xfrm>
          <a:prstGeom prst="rect">
            <a:avLst/>
          </a:prstGeom>
        </p:spPr>
        <p:txBody>
          <a:bodyPr/>
          <a:lstStyle>
            <a:lvl1pPr>
              <a:spcBef>
                <a:spcPts val="1200"/>
              </a:spcBef>
              <a:defRPr spc="-38">
                <a:latin typeface="ヒラギノ角ゴ ProN W3"/>
                <a:ea typeface="ヒラギノ角ゴ ProN W3"/>
                <a:cs typeface="ヒラギノ角ゴ ProN W3"/>
                <a:sym typeface="ヒラギノ角ゴ ProN W3"/>
              </a:defRPr>
            </a:lvl1pPr>
            <a:lvl2pPr>
              <a:spcBef>
                <a:spcPts val="1200"/>
              </a:spcBef>
              <a:defRPr spc="-38">
                <a:latin typeface="ヒラギノ角ゴ ProN W3"/>
                <a:ea typeface="ヒラギノ角ゴ ProN W3"/>
                <a:cs typeface="ヒラギノ角ゴ ProN W3"/>
                <a:sym typeface="ヒラギノ角ゴ ProN W3"/>
              </a:defRPr>
            </a:lvl2pPr>
            <a:lvl3pPr>
              <a:spcBef>
                <a:spcPts val="1200"/>
              </a:spcBef>
              <a:defRPr spc="-38">
                <a:latin typeface="ヒラギノ角ゴ ProN W3"/>
                <a:ea typeface="ヒラギノ角ゴ ProN W3"/>
                <a:cs typeface="ヒラギノ角ゴ ProN W3"/>
                <a:sym typeface="ヒラギノ角ゴ ProN W3"/>
              </a:defRPr>
            </a:lvl3pPr>
            <a:lvl4pPr>
              <a:spcBef>
                <a:spcPts val="1200"/>
              </a:spcBef>
              <a:defRPr spc="-38">
                <a:latin typeface="ヒラギノ角ゴ ProN W3"/>
                <a:ea typeface="ヒラギノ角ゴ ProN W3"/>
                <a:cs typeface="ヒラギノ角ゴ ProN W3"/>
                <a:sym typeface="ヒラギノ角ゴ ProN W3"/>
              </a:defRPr>
            </a:lvl4pPr>
            <a:lvl5pPr>
              <a:spcBef>
                <a:spcPts val="1200"/>
              </a:spcBef>
              <a:defRPr spc="-38">
                <a:latin typeface="ヒラギノ角ゴ ProN W3"/>
                <a:ea typeface="ヒラギノ角ゴ ProN W3"/>
                <a:cs typeface="ヒラギノ角ゴ ProN W3"/>
                <a:sym typeface="ヒラギノ角ゴ ProN W3"/>
              </a:defRPr>
            </a:lvl5pPr>
          </a:lstStyle>
          <a:p>
            <a:r>
              <a:t>議題のトピック</a:t>
            </a:r>
          </a:p>
          <a:p>
            <a:pPr lvl="1"/>
            <a:endParaRPr/>
          </a:p>
          <a:p>
            <a:pPr lvl="2"/>
            <a:endParaRPr/>
          </a:p>
          <a:p>
            <a:pPr lvl="3"/>
            <a:endParaRPr/>
          </a:p>
          <a:p>
            <a:pPr lvl="4"/>
            <a:endParaRP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プレゼンテーションのタイトル"/>
          <p:cNvSpPr txBox="1">
            <a:spLocks noGrp="1"/>
          </p:cNvSpPr>
          <p:nvPr>
            <p:ph type="title" hasCustomPrompt="1"/>
          </p:nvPr>
        </p:nvSpPr>
        <p:spPr>
          <a:xfrm>
            <a:off x="643464" y="2592528"/>
            <a:ext cx="11717870" cy="247904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chor="b">
            <a:normAutofit/>
          </a:bodyPr>
          <a:lstStyle/>
          <a:p>
            <a:r>
              <a:t>プレゼンテーションのタイトル</a:t>
            </a:r>
          </a:p>
        </p:txBody>
      </p:sp>
      <p:sp>
        <p:nvSpPr>
          <p:cNvPr id="3" name="本文レベル1…"/>
          <p:cNvSpPr txBox="1">
            <a:spLocks noGrp="1"/>
          </p:cNvSpPr>
          <p:nvPr>
            <p:ph type="body" idx="1" hasCustomPrompt="1"/>
          </p:nvPr>
        </p:nvSpPr>
        <p:spPr>
          <a:xfrm>
            <a:off x="640715" y="5071568"/>
            <a:ext cx="11717868" cy="1016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093" tIns="27093" rIns="27093" bIns="27093">
            <a:normAutofit/>
          </a:bodyPr>
          <a:lstStyle/>
          <a:p>
            <a:r>
              <a:t>プレゼンテーションのサブタイトル</a:t>
            </a:r>
          </a:p>
          <a:p>
            <a:pPr lvl="1"/>
            <a:endParaRPr/>
          </a:p>
          <a:p>
            <a:pPr lvl="2"/>
            <a:endParaRPr/>
          </a:p>
          <a:p>
            <a:pPr lvl="3"/>
            <a:endParaRPr/>
          </a:p>
          <a:p>
            <a:pPr lvl="4"/>
            <a:endParaRPr/>
          </a:p>
        </p:txBody>
      </p:sp>
      <p:sp>
        <p:nvSpPr>
          <p:cNvPr id="4" name="スライド番号"/>
          <p:cNvSpPr txBox="1">
            <a:spLocks noGrp="1"/>
          </p:cNvSpPr>
          <p:nvPr>
            <p:ph type="sldNum" sz="quarter" idx="2"/>
          </p:nvPr>
        </p:nvSpPr>
        <p:spPr>
          <a:xfrm>
            <a:off x="6365497" y="8188932"/>
            <a:ext cx="267141" cy="206588"/>
          </a:xfrm>
          <a:prstGeom prst="rect">
            <a:avLst/>
          </a:prstGeom>
          <a:ln w="3175">
            <a:miter lim="400000"/>
          </a:ln>
        </p:spPr>
        <p:txBody>
          <a:bodyPr wrap="none" lIns="27093" tIns="27093" rIns="27093" bIns="27093"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1pPr>
      <a:lvl2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2pPr>
      <a:lvl3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3pPr>
      <a:lvl4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4pPr>
      <a:lvl5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5pPr>
      <a:lvl6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6pPr>
      <a:lvl7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7pPr>
      <a:lvl8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8pPr>
      <a:lvl9pPr marL="0" marR="0" indent="0" algn="l" defTabSz="1733930" rtl="0" latinLnBrk="0">
        <a:lnSpc>
          <a:spcPct val="80000"/>
        </a:lnSpc>
        <a:spcBef>
          <a:spcPts val="0"/>
        </a:spcBef>
        <a:spcAft>
          <a:spcPts val="0"/>
        </a:spcAft>
        <a:buClrTx/>
        <a:buSzTx/>
        <a:buFontTx/>
        <a:buNone/>
        <a:tabLst/>
        <a:defRPr sz="8200" b="0" i="0" u="none" strike="noStrike" cap="none" spc="-164" baseline="0">
          <a:solidFill>
            <a:srgbClr val="000000"/>
          </a:solidFill>
          <a:uFillTx/>
          <a:latin typeface="+mn-lt"/>
          <a:ea typeface="+mn-ea"/>
          <a:cs typeface="+mn-cs"/>
          <a:sym typeface="ヒラギノ角ゴ ProN W6"/>
        </a:defRPr>
      </a:lvl9pPr>
    </p:titleStyle>
    <p:bodyStyle>
      <a:lvl1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1pPr>
      <a:lvl2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2pPr>
      <a:lvl3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3pPr>
      <a:lvl4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4pPr>
      <a:lvl5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5pPr>
      <a:lvl6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6pPr>
      <a:lvl7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7pPr>
      <a:lvl8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8pPr>
      <a:lvl9pPr marL="0" marR="0" indent="0" algn="l" defTabSz="587022" rtl="0" latinLnBrk="0">
        <a:lnSpc>
          <a:spcPct val="100000"/>
        </a:lnSpc>
        <a:spcBef>
          <a:spcPts val="0"/>
        </a:spcBef>
        <a:spcAft>
          <a:spcPts val="0"/>
        </a:spcAft>
        <a:buClrTx/>
        <a:buSzTx/>
        <a:buFontTx/>
        <a:buNone/>
        <a:tabLst/>
        <a:defRPr sz="3800" b="0" i="0" u="none" strike="noStrike" cap="none" spc="0" baseline="0">
          <a:solidFill>
            <a:srgbClr val="000000"/>
          </a:solidFill>
          <a:uFillTx/>
          <a:latin typeface="+mn-lt"/>
          <a:ea typeface="+mn-ea"/>
          <a:cs typeface="+mn-cs"/>
          <a:sym typeface="ヒラギノ角ゴ ProN W6"/>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1pPr>
      <a:lvl2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2pPr>
      <a:lvl3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3pPr>
      <a:lvl4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4pPr>
      <a:lvl5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5pPr>
      <a:lvl6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6pPr>
      <a:lvl7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7pPr>
      <a:lvl8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8pPr>
      <a:lvl9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ヒラギノ角ゴ ProN W3"/>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PP 2021 Summer…"/>
          <p:cNvSpPr txBox="1">
            <a:spLocks noGrp="1"/>
          </p:cNvSpPr>
          <p:nvPr>
            <p:ph type="ctrTitle"/>
          </p:nvPr>
        </p:nvSpPr>
        <p:spPr>
          <a:xfrm>
            <a:off x="643465" y="2964924"/>
            <a:ext cx="11717870" cy="3823752"/>
          </a:xfrm>
          <a:prstGeom prst="rect">
            <a:avLst/>
          </a:prstGeom>
        </p:spPr>
        <p:txBody>
          <a:bodyPr anchor="ctr"/>
          <a:lstStyle/>
          <a:p>
            <a:pPr algn="ctr">
              <a:defRPr sz="7200" spc="-144"/>
            </a:pPr>
            <a:r>
              <a:rPr dirty="0"/>
              <a:t>CPP </a:t>
            </a:r>
            <a:r>
              <a:rPr lang="ja-JP" altLang="en-US"/>
              <a:t>トレーニング</a:t>
            </a:r>
            <a:endParaRPr dirty="0"/>
          </a:p>
          <a:p>
            <a:pPr algn="ctr">
              <a:defRPr sz="7200" spc="-144"/>
            </a:pPr>
            <a:endParaRPr dirty="0"/>
          </a:p>
          <a:p>
            <a:pPr algn="ctr" defTabSz="587022">
              <a:lnSpc>
                <a:spcPct val="100000"/>
              </a:lnSpc>
              <a:defRPr sz="3800" spc="0"/>
            </a:pPr>
            <a:r>
              <a:rPr dirty="0" err="1"/>
              <a:t>プロフィール記入フォーム</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 name="表"/>
          <p:cNvGraphicFramePr/>
          <p:nvPr/>
        </p:nvGraphicFramePr>
        <p:xfrm>
          <a:off x="1011621" y="1010485"/>
          <a:ext cx="10984733" cy="5076933"/>
        </p:xfrm>
        <a:graphic>
          <a:graphicData uri="http://schemas.openxmlformats.org/drawingml/2006/table">
            <a:tbl>
              <a:tblPr>
                <a:tableStyleId>{4C3C2611-4C71-4FC5-86AE-919BDF0F9419}</a:tableStyleId>
              </a:tblPr>
              <a:tblGrid>
                <a:gridCol w="2171700">
                  <a:extLst>
                    <a:ext uri="{9D8B030D-6E8A-4147-A177-3AD203B41FA5}">
                      <a16:colId xmlns:a16="http://schemas.microsoft.com/office/drawing/2014/main" val="20000"/>
                    </a:ext>
                  </a:extLst>
                </a:gridCol>
                <a:gridCol w="8245850">
                  <a:extLst>
                    <a:ext uri="{9D8B030D-6E8A-4147-A177-3AD203B41FA5}">
                      <a16:colId xmlns:a16="http://schemas.microsoft.com/office/drawing/2014/main" val="20001"/>
                    </a:ext>
                  </a:extLst>
                </a:gridCol>
              </a:tblGrid>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ふりがな</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0"/>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氏名</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1"/>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生年月日</a:t>
                      </a:r>
                    </a:p>
                  </a:txBody>
                  <a:tcPr marL="50800" marR="50800" marT="50800" marB="50800" anchor="ctr" horzOverflow="overflow"/>
                </a:tc>
                <a:tc>
                  <a:txBody>
                    <a:bodyPr/>
                    <a:lstStyle/>
                    <a:p>
                      <a:pPr defTabSz="914400">
                        <a:defRPr sz="1800"/>
                      </a:pPr>
                      <a:r>
                        <a:rPr>
                          <a:latin typeface="ヒラギノ角ゴシック W2"/>
                          <a:ea typeface="ヒラギノ角ゴシック W2"/>
                          <a:cs typeface="ヒラギノ角ゴシック W2"/>
                          <a:sym typeface="ヒラギノ角ゴシック W2"/>
                        </a:rPr>
                        <a:t>年　　月　　日生　（満　　　歳）</a:t>
                      </a:r>
                    </a:p>
                  </a:txBody>
                  <a:tcPr marL="50800" marR="50800" marT="50800" marB="50800" anchor="ctr" horzOverflow="overflow"/>
                </a:tc>
                <a:extLst>
                  <a:ext uri="{0D108BD9-81ED-4DB2-BD59-A6C34878D82A}">
                    <a16:rowId xmlns:a16="http://schemas.microsoft.com/office/drawing/2014/main" val="10002"/>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性別</a:t>
                      </a:r>
                    </a:p>
                  </a:txBody>
                  <a:tcPr marL="50800" marR="50800" marT="50800" marB="50800" anchor="ctr" horzOverflow="overflow"/>
                </a:tc>
                <a:tc>
                  <a:txBody>
                    <a:bodyPr/>
                    <a:lstStyle/>
                    <a:p>
                      <a:pPr defTabSz="914400">
                        <a:defRPr sz="1800"/>
                      </a:pPr>
                      <a:r>
                        <a:rPr>
                          <a:latin typeface="ヒラギノ角ゴシック W2"/>
                          <a:ea typeface="ヒラギノ角ゴシック W2"/>
                          <a:cs typeface="ヒラギノ角ゴシック W2"/>
                          <a:sym typeface="ヒラギノ角ゴシック W2"/>
                        </a:rPr>
                        <a:t>男　・　女</a:t>
                      </a:r>
                    </a:p>
                  </a:txBody>
                  <a:tcPr marL="50800" marR="50800" marT="50800" marB="50800" anchor="ctr" horzOverflow="overflow"/>
                </a:tc>
                <a:extLst>
                  <a:ext uri="{0D108BD9-81ED-4DB2-BD59-A6C34878D82A}">
                    <a16:rowId xmlns:a16="http://schemas.microsoft.com/office/drawing/2014/main" val="10003"/>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住所</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4"/>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電話番号</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5"/>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Mail</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6"/>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所属</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7"/>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身分</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8"/>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取得学位</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9"/>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学位取得年月日</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0"/>
                  </a:ext>
                </a:extLst>
              </a:tr>
              <a:tr h="417712">
                <a:tc>
                  <a:txBody>
                    <a:bodyPr/>
                    <a:lstStyle/>
                    <a:p>
                      <a:pPr algn="r" defTabSz="914400">
                        <a:defRPr sz="1800"/>
                      </a:pPr>
                      <a:r>
                        <a:rPr>
                          <a:latin typeface="ヒラギノ角ゴシック W2"/>
                          <a:ea typeface="ヒラギノ角ゴシック W2"/>
                          <a:cs typeface="ヒラギノ角ゴシック W2"/>
                          <a:sym typeface="ヒラギノ角ゴシック W2"/>
                        </a:rPr>
                        <a:t>学位を取得した場所</a:t>
                      </a: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1"/>
                  </a:ext>
                </a:extLst>
              </a:tr>
              <a:tr h="1738481">
                <a:tc>
                  <a:txBody>
                    <a:bodyPr/>
                    <a:lstStyle/>
                    <a:p>
                      <a:pPr algn="r" defTabSz="914400">
                        <a:defRPr sz="1800"/>
                      </a:pPr>
                      <a:r>
                        <a:rPr>
                          <a:latin typeface="ヒラギノ角ゴシック W2"/>
                          <a:ea typeface="ヒラギノ角ゴシック W2"/>
                          <a:cs typeface="ヒラギノ角ゴシック W2"/>
                          <a:sym typeface="ヒラギノ角ゴシック W2"/>
                        </a:rPr>
                        <a:t>就職活動の状況</a:t>
                      </a:r>
                    </a:p>
                  </a:txBody>
                  <a:tcPr marL="50800" marR="50800" marT="50800" marB="50800" anchor="ctr" horzOverflow="overflow"/>
                </a:tc>
                <a:tc>
                  <a:txBody>
                    <a:bodyPr/>
                    <a:lstStyle/>
                    <a:p>
                      <a:pPr algn="l" defTabSz="914400">
                        <a:defRPr sz="1800"/>
                      </a:pPr>
                      <a:r>
                        <a:rPr>
                          <a:latin typeface="ヒラギノ角ゴシック W2"/>
                          <a:ea typeface="ヒラギノ角ゴシック W2"/>
                          <a:cs typeface="ヒラギノ角ゴシック W2"/>
                          <a:sym typeface="ヒラギノ角ゴシック W2"/>
                        </a:rPr>
                        <a:t>　1，すぐに就職をしたい
　2，1年以内に就職したい
　3，数年以内に就職したい
　4，今は就職を考えていない</a:t>
                      </a:r>
                    </a:p>
                  </a:txBody>
                  <a:tcPr marL="50800" marR="50800" marT="50800" marB="50800" anchor="ctr" horzOverflow="overflow"/>
                </a:tc>
                <a:extLst>
                  <a:ext uri="{0D108BD9-81ED-4DB2-BD59-A6C34878D82A}">
                    <a16:rowId xmlns:a16="http://schemas.microsoft.com/office/drawing/2014/main" val="10012"/>
                  </a:ext>
                </a:extLst>
              </a:tr>
            </a:tbl>
          </a:graphicData>
        </a:graphic>
      </p:graphicFrame>
      <p:sp>
        <p:nvSpPr>
          <p:cNvPr id="154" name="基本情報"/>
          <p:cNvSpPr txBox="1"/>
          <p:nvPr/>
        </p:nvSpPr>
        <p:spPr>
          <a:xfrm>
            <a:off x="1011321" y="507218"/>
            <a:ext cx="1590887" cy="43518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7093" tIns="27093" rIns="27093" bIns="27093" anchor="ctr">
            <a:spAutoFit/>
          </a:bodyPr>
          <a:lstStyle>
            <a:lvl1pPr>
              <a:defRPr sz="3000">
                <a:latin typeface="ヒラギノ角ゴシック W6"/>
                <a:ea typeface="ヒラギノ角ゴシック W6"/>
                <a:cs typeface="ヒラギノ角ゴシック W6"/>
                <a:sym typeface="ヒラギノ角ゴシック W6"/>
              </a:defRPr>
            </a:lvl1pPr>
          </a:lstStyle>
          <a:p>
            <a:r>
              <a:t>基本情報</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 name="表"/>
          <p:cNvGraphicFramePr/>
          <p:nvPr/>
        </p:nvGraphicFramePr>
        <p:xfrm>
          <a:off x="1016000" y="1016000"/>
          <a:ext cx="10975975" cy="7724775"/>
        </p:xfrm>
        <a:graphic>
          <a:graphicData uri="http://schemas.openxmlformats.org/drawingml/2006/table">
            <a:tbl>
              <a:tblPr>
                <a:tableStyleId>{4C3C2611-4C71-4FC5-86AE-919BDF0F9419}</a:tableStyleId>
              </a:tblPr>
              <a:tblGrid>
                <a:gridCol w="1561228">
                  <a:extLst>
                    <a:ext uri="{9D8B030D-6E8A-4147-A177-3AD203B41FA5}">
                      <a16:colId xmlns:a16="http://schemas.microsoft.com/office/drawing/2014/main" val="20000"/>
                    </a:ext>
                  </a:extLst>
                </a:gridCol>
                <a:gridCol w="957860">
                  <a:extLst>
                    <a:ext uri="{9D8B030D-6E8A-4147-A177-3AD203B41FA5}">
                      <a16:colId xmlns:a16="http://schemas.microsoft.com/office/drawing/2014/main" val="20001"/>
                    </a:ext>
                  </a:extLst>
                </a:gridCol>
                <a:gridCol w="8453711">
                  <a:extLst>
                    <a:ext uri="{9D8B030D-6E8A-4147-A177-3AD203B41FA5}">
                      <a16:colId xmlns:a16="http://schemas.microsoft.com/office/drawing/2014/main" val="20002"/>
                    </a:ext>
                  </a:extLst>
                </a:gridCol>
              </a:tblGrid>
              <a:tr h="514773">
                <a:tc>
                  <a:txBody>
                    <a:bodyPr/>
                    <a:lstStyle/>
                    <a:p>
                      <a:pPr defTabSz="914400">
                        <a:defRPr sz="1800"/>
                      </a:pPr>
                      <a:r>
                        <a:rPr>
                          <a:latin typeface="ヒラギノ角ゴシック W2"/>
                          <a:ea typeface="ヒラギノ角ゴシック W2"/>
                          <a:cs typeface="ヒラギノ角ゴシック W2"/>
                          <a:sym typeface="ヒラギノ角ゴシック W2"/>
                        </a:rPr>
                        <a:t>年</a:t>
                      </a:r>
                    </a:p>
                  </a:txBody>
                  <a:tcPr marL="50800" marR="50800" marT="50800" marB="50800" anchor="ctr" horzOverflow="overflow"/>
                </a:tc>
                <a:tc>
                  <a:txBody>
                    <a:bodyPr/>
                    <a:lstStyle/>
                    <a:p>
                      <a:pPr defTabSz="914400">
                        <a:defRPr sz="1800"/>
                      </a:pPr>
                      <a:r>
                        <a:rPr>
                          <a:latin typeface="ヒラギノ角ゴシック W2"/>
                          <a:ea typeface="ヒラギノ角ゴシック W2"/>
                          <a:cs typeface="ヒラギノ角ゴシック W2"/>
                          <a:sym typeface="ヒラギノ角ゴシック W2"/>
                        </a:rPr>
                        <a:t>月</a:t>
                      </a:r>
                    </a:p>
                  </a:txBody>
                  <a:tcPr marL="50800" marR="50800" marT="50800" marB="50800" anchor="ctr" horzOverflow="overflow"/>
                </a:tc>
                <a:tc>
                  <a:txBody>
                    <a:bodyPr/>
                    <a:lstStyle/>
                    <a:p>
                      <a:pPr defTabSz="914400">
                        <a:defRPr sz="1800"/>
                      </a:pPr>
                      <a:r>
                        <a:rPr>
                          <a:latin typeface="ヒラギノ角ゴシック W2"/>
                          <a:ea typeface="ヒラギノ角ゴシック W2"/>
                          <a:cs typeface="ヒラギノ角ゴシック W2"/>
                          <a:sym typeface="ヒラギノ角ゴシック W2"/>
                        </a:rPr>
                        <a:t>学歴と職歴</a:t>
                      </a:r>
                    </a:p>
                  </a:txBody>
                  <a:tcPr marL="50800" marR="50800" marT="50800" marB="50800" anchor="ctr" horzOverflow="overflow"/>
                </a:tc>
                <a:extLst>
                  <a:ext uri="{0D108BD9-81ED-4DB2-BD59-A6C34878D82A}">
                    <a16:rowId xmlns:a16="http://schemas.microsoft.com/office/drawing/2014/main" val="10000"/>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1"/>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2"/>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3"/>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4"/>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5"/>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6"/>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7"/>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8"/>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09"/>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0"/>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1"/>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2"/>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3"/>
                  </a:ext>
                </a:extLst>
              </a:tr>
              <a:tr h="514773">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tc>
                  <a:txBody>
                    <a:bodyPr/>
                    <a:lstStyle/>
                    <a:p>
                      <a:pPr defTabSz="914400">
                        <a:defRPr sz="1800">
                          <a:latin typeface="ヒラギノ角ゴシック W2"/>
                          <a:ea typeface="ヒラギノ角ゴシック W2"/>
                          <a:cs typeface="ヒラギノ角ゴシック W2"/>
                          <a:sym typeface="ヒラギノ角ゴシック W2"/>
                        </a:defRPr>
                      </a:pPr>
                      <a:endParaRPr/>
                    </a:p>
                  </a:txBody>
                  <a:tcPr marL="50800" marR="50800" marT="50800" marB="50800" anchor="ctr" horzOverflow="overflow"/>
                </a:tc>
                <a:extLst>
                  <a:ext uri="{0D108BD9-81ED-4DB2-BD59-A6C34878D82A}">
                    <a16:rowId xmlns:a16="http://schemas.microsoft.com/office/drawing/2014/main" val="10014"/>
                  </a:ext>
                </a:extLst>
              </a:tr>
            </a:tbl>
          </a:graphicData>
        </a:graphic>
      </p:graphicFrame>
      <p:sp>
        <p:nvSpPr>
          <p:cNvPr id="157" name="学歴と職歴"/>
          <p:cNvSpPr txBox="1"/>
          <p:nvPr/>
        </p:nvSpPr>
        <p:spPr>
          <a:xfrm>
            <a:off x="1011321" y="507218"/>
            <a:ext cx="1971887" cy="43518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7093" tIns="27093" rIns="27093" bIns="27093" anchor="ctr">
            <a:spAutoFit/>
          </a:bodyPr>
          <a:lstStyle>
            <a:lvl1pPr>
              <a:defRPr sz="3000">
                <a:latin typeface="ヒラギノ角ゴシック W6"/>
                <a:ea typeface="ヒラギノ角ゴシック W6"/>
                <a:cs typeface="ヒラギノ角ゴシック W6"/>
                <a:sym typeface="ヒラギノ角ゴシック W6"/>
              </a:defRPr>
            </a:lvl1pPr>
          </a:lstStyle>
          <a:p>
            <a:r>
              <a:t>学歴と職歴</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学会の発表要旨のような内容にならないように注意してください。採用する側の読み手は、必ずしもその研究分野の専門家でないので、配慮が必要です。…"/>
          <p:cNvSpPr txBox="1">
            <a:spLocks noGrp="1"/>
          </p:cNvSpPr>
          <p:nvPr>
            <p:ph type="body" idx="4294967295"/>
          </p:nvPr>
        </p:nvSpPr>
        <p:spPr>
          <a:xfrm>
            <a:off x="1016000" y="1016000"/>
            <a:ext cx="10972801" cy="7721600"/>
          </a:xfrm>
          <a:prstGeom prst="rect">
            <a:avLst/>
          </a:prstGeom>
        </p:spPr>
        <p:txBody>
          <a:bodyPr/>
          <a:lstStyle/>
          <a:p>
            <a:pPr defTabSz="1733930">
              <a:defRPr sz="1800">
                <a:latin typeface="ヒラギノ角ゴシック W0"/>
                <a:ea typeface="ヒラギノ角ゴシック W0"/>
                <a:cs typeface="ヒラギノ角ゴシック W0"/>
                <a:sym typeface="ヒラギノ角ゴシック W0"/>
              </a:defRPr>
            </a:pPr>
            <a:r>
              <a:t>学会の発表要旨のような内容にならないように注意してください。採用する側の読み手は、必ずしもその研究分野の専門家でないので、配慮が必要です。</a:t>
            </a:r>
          </a:p>
          <a:p>
            <a:pPr defTabSz="1733930">
              <a:defRPr sz="1800">
                <a:latin typeface="ヒラギノ角ゴシック W0"/>
                <a:ea typeface="ヒラギノ角ゴシック W0"/>
                <a:cs typeface="ヒラギノ角ゴシック W0"/>
                <a:sym typeface="ヒラギノ角ゴシック W0"/>
              </a:defRPr>
            </a:pPr>
            <a:endParaRPr/>
          </a:p>
          <a:p>
            <a:pPr defTabSz="1733930">
              <a:defRPr sz="1800">
                <a:latin typeface="ヒラギノ角ゴシック W0"/>
                <a:ea typeface="ヒラギノ角ゴシック W0"/>
                <a:cs typeface="ヒラギノ角ゴシック W0"/>
                <a:sym typeface="ヒラギノ角ゴシック W0"/>
              </a:defRPr>
            </a:pPr>
            <a:r>
              <a:t>そもそもあなたの研究分野が何故重要なのか、どんな研究が流行しているのか、あるいはその研究のどこが優れていて、どの部分が世界でも最先端であるのか、全く理解していない可能性があります。それをわかりやすく伝える事が大事です。</a:t>
            </a:r>
          </a:p>
          <a:p>
            <a:pPr defTabSz="1733930">
              <a:defRPr sz="1800">
                <a:latin typeface="ヒラギノ角ゴシック W0"/>
                <a:ea typeface="ヒラギノ角ゴシック W0"/>
                <a:cs typeface="ヒラギノ角ゴシック W0"/>
                <a:sym typeface="ヒラギノ角ゴシック W0"/>
              </a:defRPr>
            </a:pPr>
            <a:endParaRPr/>
          </a:p>
          <a:p>
            <a:pPr defTabSz="1733930">
              <a:defRPr sz="1800">
                <a:latin typeface="ヒラギノ角ゴシック W0"/>
                <a:ea typeface="ヒラギノ角ゴシック W0"/>
                <a:cs typeface="ヒラギノ角ゴシック W0"/>
                <a:sym typeface="ヒラギノ角ゴシック W0"/>
              </a:defRPr>
            </a:pPr>
            <a:r>
              <a:t>さらに読み手が知りたいことは、あなたの研究成果全体をみて、研究者としての力量が客観的にどう評価されるのかです。そして次に、あなたの研究者としての経験の中で、どの部分に利用価値があるのか見いだそうとするでしょう。そのため、常に研究概要は色々な形で提示できるようにしておく必要があるわけですが、ここで一度書いて、そこから色々なバリエーションを生み出せるように準備しておきましょう。</a:t>
            </a:r>
          </a:p>
        </p:txBody>
      </p:sp>
      <p:sp>
        <p:nvSpPr>
          <p:cNvPr id="160" name="研究概要"/>
          <p:cNvSpPr txBox="1"/>
          <p:nvPr/>
        </p:nvSpPr>
        <p:spPr>
          <a:xfrm>
            <a:off x="1011321" y="507218"/>
            <a:ext cx="1590887" cy="43518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7093" tIns="27093" rIns="27093" bIns="27093" anchor="ctr">
            <a:spAutoFit/>
          </a:bodyPr>
          <a:lstStyle>
            <a:lvl1pPr>
              <a:defRPr sz="3000">
                <a:latin typeface="ヒラギノ角ゴシック W6"/>
                <a:ea typeface="ヒラギノ角ゴシック W6"/>
                <a:cs typeface="ヒラギノ角ゴシック W6"/>
                <a:sym typeface="ヒラギノ角ゴシック W6"/>
              </a:defRPr>
            </a:lvl1pPr>
          </a:lstStyle>
          <a:p>
            <a:r>
              <a:t>研究概要</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1200字程度、実際に1200字をトークすると約4分かかります。最初の1分で興味を持ってもらえるポイントを提示しないと集中して聞いてもらえない可能性があります。また、面白いトークでも5分以内に切り上げないと逆効果になる場合もあり注意が必要です。…"/>
          <p:cNvSpPr txBox="1">
            <a:spLocks noGrp="1"/>
          </p:cNvSpPr>
          <p:nvPr>
            <p:ph type="body" idx="4294967295"/>
          </p:nvPr>
        </p:nvSpPr>
        <p:spPr>
          <a:xfrm>
            <a:off x="1016000" y="1016000"/>
            <a:ext cx="10972801" cy="7721600"/>
          </a:xfrm>
          <a:prstGeom prst="rect">
            <a:avLst/>
          </a:prstGeom>
        </p:spPr>
        <p:txBody>
          <a:bodyPr/>
          <a:lstStyle/>
          <a:p>
            <a:pPr defTabSz="1733930">
              <a:defRPr sz="1800">
                <a:latin typeface="ヒラギノ角ゴシック W0"/>
                <a:ea typeface="ヒラギノ角ゴシック W0"/>
                <a:cs typeface="ヒラギノ角ゴシック W0"/>
                <a:sym typeface="ヒラギノ角ゴシック W0"/>
              </a:defRPr>
            </a:pPr>
            <a:r>
              <a:t>1200字程度、実際に1200字をトークすると約4分かかります。最初の1分で興味を持ってもらえるポイントを提示しないと集中して聞いてもらえない可能性があります。また、面白いトークでも5分以内に切り上げないと逆効果になる場合もあり注意が必要です。</a:t>
            </a:r>
          </a:p>
          <a:p>
            <a:pPr defTabSz="1733930">
              <a:defRPr sz="1800">
                <a:latin typeface="ヒラギノ角ゴシック W0"/>
                <a:ea typeface="ヒラギノ角ゴシック W0"/>
                <a:cs typeface="ヒラギノ角ゴシック W0"/>
                <a:sym typeface="ヒラギノ角ゴシック W0"/>
              </a:defRPr>
            </a:pPr>
            <a:endParaRPr/>
          </a:p>
          <a:p>
            <a:pPr defTabSz="1733930">
              <a:defRPr sz="1800">
                <a:latin typeface="ヒラギノ角ゴシック W0"/>
                <a:ea typeface="ヒラギノ角ゴシック W0"/>
                <a:cs typeface="ヒラギノ角ゴシック W0"/>
                <a:sym typeface="ヒラギノ角ゴシック W0"/>
              </a:defRPr>
            </a:pPr>
            <a:r>
              <a:t>自己アピールで重要な要素は普通3点です。</a:t>
            </a:r>
          </a:p>
          <a:p>
            <a:pPr defTabSz="1733930">
              <a:defRPr sz="1800">
                <a:latin typeface="ヒラギノ角ゴシック W0"/>
                <a:ea typeface="ヒラギノ角ゴシック W0"/>
                <a:cs typeface="ヒラギノ角ゴシック W0"/>
                <a:sym typeface="ヒラギノ角ゴシック W0"/>
              </a:defRPr>
            </a:pPr>
            <a:r>
              <a:t>あなたは、どこから来て、</a:t>
            </a:r>
          </a:p>
          <a:p>
            <a:pPr defTabSz="1733930">
              <a:defRPr sz="1800">
                <a:latin typeface="ヒラギノ角ゴシック W0"/>
                <a:ea typeface="ヒラギノ角ゴシック W0"/>
                <a:cs typeface="ヒラギノ角ゴシック W0"/>
                <a:sym typeface="ヒラギノ角ゴシック W0"/>
              </a:defRPr>
            </a:pPr>
            <a:r>
              <a:t>どの方向に向かって進んできて、</a:t>
            </a:r>
          </a:p>
          <a:p>
            <a:pPr defTabSz="1733930">
              <a:defRPr sz="1800">
                <a:latin typeface="ヒラギノ角ゴシック W0"/>
                <a:ea typeface="ヒラギノ角ゴシック W0"/>
                <a:cs typeface="ヒラギノ角ゴシック W0"/>
                <a:sym typeface="ヒラギノ角ゴシック W0"/>
              </a:defRPr>
            </a:pPr>
            <a:r>
              <a:t>これからどこへ向かおうとしているのか？</a:t>
            </a:r>
          </a:p>
          <a:p>
            <a:pPr defTabSz="1733930">
              <a:defRPr sz="1800">
                <a:latin typeface="ヒラギノ角ゴシック W0"/>
                <a:ea typeface="ヒラギノ角ゴシック W0"/>
                <a:cs typeface="ヒラギノ角ゴシック W0"/>
                <a:sym typeface="ヒラギノ角ゴシック W0"/>
              </a:defRPr>
            </a:pPr>
            <a:endParaRPr/>
          </a:p>
          <a:p>
            <a:pPr defTabSz="1733930">
              <a:defRPr sz="1800">
                <a:latin typeface="ヒラギノ角ゴシック W0"/>
                <a:ea typeface="ヒラギノ角ゴシック W0"/>
                <a:cs typeface="ヒラギノ角ゴシック W0"/>
                <a:sym typeface="ヒラギノ角ゴシック W0"/>
              </a:defRPr>
            </a:pPr>
            <a:r>
              <a:t>抽象的でわかりにくいかもしれませんが、</a:t>
            </a:r>
          </a:p>
          <a:p>
            <a:pPr defTabSz="1733930">
              <a:defRPr sz="1800">
                <a:latin typeface="ヒラギノ角ゴシック W0"/>
                <a:ea typeface="ヒラギノ角ゴシック W0"/>
                <a:cs typeface="ヒラギノ角ゴシック W0"/>
                <a:sym typeface="ヒラギノ角ゴシック W0"/>
              </a:defRPr>
            </a:pPr>
            <a:r>
              <a:t>相手に、</a:t>
            </a:r>
          </a:p>
          <a:p>
            <a:pPr defTabSz="1733930">
              <a:defRPr sz="1800">
                <a:latin typeface="ヒラギノ角ゴシック W0"/>
                <a:ea typeface="ヒラギノ角ゴシック W0"/>
                <a:cs typeface="ヒラギノ角ゴシック W0"/>
                <a:sym typeface="ヒラギノ角ゴシック W0"/>
              </a:defRPr>
            </a:pPr>
            <a:r>
              <a:t>今日あなたに出会うために</a:t>
            </a:r>
          </a:p>
          <a:p>
            <a:pPr defTabSz="1733930">
              <a:defRPr sz="1800">
                <a:latin typeface="ヒラギノ角ゴシック W0"/>
                <a:ea typeface="ヒラギノ角ゴシック W0"/>
                <a:cs typeface="ヒラギノ角ゴシック W0"/>
                <a:sym typeface="ヒラギノ角ゴシック W0"/>
              </a:defRPr>
            </a:pPr>
            <a:r>
              <a:t>私はこれまでこんな準備をしてきたのですから、</a:t>
            </a:r>
          </a:p>
          <a:p>
            <a:pPr defTabSz="1733930">
              <a:defRPr sz="1800">
                <a:latin typeface="ヒラギノ角ゴシック W0"/>
                <a:ea typeface="ヒラギノ角ゴシック W0"/>
                <a:cs typeface="ヒラギノ角ゴシック W0"/>
                <a:sym typeface="ヒラギノ角ゴシック W0"/>
              </a:defRPr>
            </a:pPr>
            <a:r>
              <a:t>これから一緒に新しい夢を実現できるのです。</a:t>
            </a:r>
          </a:p>
          <a:p>
            <a:pPr defTabSz="1733930">
              <a:defRPr sz="1800">
                <a:latin typeface="ヒラギノ角ゴシック W0"/>
                <a:ea typeface="ヒラギノ角ゴシック W0"/>
                <a:cs typeface="ヒラギノ角ゴシック W0"/>
                <a:sym typeface="ヒラギノ角ゴシック W0"/>
              </a:defRPr>
            </a:pPr>
            <a:r>
              <a:t>と言えばいいのです。</a:t>
            </a:r>
          </a:p>
        </p:txBody>
      </p:sp>
      <p:sp>
        <p:nvSpPr>
          <p:cNvPr id="163" name="自己アピール"/>
          <p:cNvSpPr txBox="1"/>
          <p:nvPr/>
        </p:nvSpPr>
        <p:spPr>
          <a:xfrm>
            <a:off x="1011321" y="507218"/>
            <a:ext cx="2310977" cy="43518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7093" tIns="27093" rIns="27093" bIns="27093" anchor="ctr">
            <a:spAutoFit/>
          </a:bodyPr>
          <a:lstStyle>
            <a:lvl1pPr>
              <a:defRPr sz="3000">
                <a:latin typeface="ヒラギノ角ゴシック W6"/>
                <a:ea typeface="ヒラギノ角ゴシック W6"/>
                <a:cs typeface="ヒラギノ角ゴシック W6"/>
                <a:sym typeface="ヒラギノ角ゴシック W6"/>
              </a:defRPr>
            </a:lvl1pPr>
          </a:lstStyle>
          <a:p>
            <a:r>
              <a:t>自己アピール</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093" tIns="27093" rIns="27093" bIns="27093"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151</Words>
  <Application>Microsoft Macintosh PowerPoint</Application>
  <PresentationFormat>ユーザー設定</PresentationFormat>
  <Paragraphs>44</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ヒラギノ角ゴ ProN W3</vt:lpstr>
      <vt:lpstr>ヒラギノ角ゴ ProN W6</vt:lpstr>
      <vt:lpstr>ヒラギノ角ゴシック W0</vt:lpstr>
      <vt:lpstr>ヒラギノ角ゴシック W2</vt:lpstr>
      <vt:lpstr>ヒラギノ角ゴシック W6</vt:lpstr>
      <vt:lpstr>21_BasicWhite</vt:lpstr>
      <vt:lpstr>CPP トレーニング  プロフィール記入フォーム</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CPP トレーニング  プロフィール記入フォーム</dc:title>
  <cp:lastModifiedBy>村磯 鼎</cp:lastModifiedBy>
  <cp:revision>1</cp:revision>
  <dcterms:modified xsi:type="dcterms:W3CDTF">2021-11-04T12:53:57Z</dcterms:modified>
</cp:coreProperties>
</file>